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9"/>
  </p:handoutMasterIdLst>
  <p:sldIdLst>
    <p:sldId id="268" r:id="rId2"/>
    <p:sldId id="423" r:id="rId3"/>
    <p:sldId id="417" r:id="rId4"/>
    <p:sldId id="418" r:id="rId5"/>
    <p:sldId id="419" r:id="rId6"/>
    <p:sldId id="421" r:id="rId7"/>
    <p:sldId id="42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57"/>
    <a:srgbClr val="753907"/>
    <a:srgbClr val="993300"/>
    <a:srgbClr val="00A249"/>
    <a:srgbClr val="CC9900"/>
    <a:srgbClr val="CC6600"/>
    <a:srgbClr val="FFE0A3"/>
    <a:srgbClr val="FFCC66"/>
    <a:srgbClr val="C0EACB"/>
    <a:srgbClr val="745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113A9D2-9D6B-4929-AA2D-F23B5EE8CBE7}" styleName="Estilo com Tema 2 - Ênfas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21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315AB-10C2-45C9-86BC-6CCF33A59E2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7800D-682E-4B8C-87A6-B1DF4ABF7C9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9416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63AC06-C060-47F0-8F63-1C779ABAEC47}" type="datetimeFigureOut">
              <a:rPr lang="pt-BR" smtClean="0"/>
              <a:pPr/>
              <a:t>12/07/2017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697399-6414-44AE-A689-7D1EF61DFCCD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Nova 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914" y="2143116"/>
            <a:ext cx="3874172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2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Imagem 2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2747269" y="2714620"/>
            <a:ext cx="36494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FINALISTAS</a:t>
            </a:r>
            <a:endParaRPr lang="pt-BR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ADITEK: </a:t>
            </a:r>
            <a:r>
              <a:rPr lang="pt-BR" b="1" dirty="0" smtClean="0"/>
              <a:t>Arcos </a:t>
            </a:r>
            <a:r>
              <a:rPr lang="pt-BR" b="1" dirty="0" err="1" smtClean="0"/>
              <a:t>BioSlide</a:t>
            </a:r>
            <a:r>
              <a:rPr lang="pt-BR" b="1" dirty="0" smtClean="0"/>
              <a:t> </a:t>
            </a:r>
            <a:r>
              <a:rPr lang="pt-BR" dirty="0" smtClean="0"/>
              <a:t>- Arcos com cobertura iônica com redução de 30% do atrito na interface. Promove uma movimentação mais eficiente com maior conforto ao paciente.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3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Imagem 8" descr="arco-CONTOURNIT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125" y="3524274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DABI ATLANTE: </a:t>
            </a:r>
            <a:r>
              <a:rPr lang="pt-BR" b="1" dirty="0" smtClean="0"/>
              <a:t>Sensor Intra Oral </a:t>
            </a:r>
            <a:r>
              <a:rPr lang="pt-BR" b="1" dirty="0" err="1" smtClean="0"/>
              <a:t>New</a:t>
            </a:r>
            <a:r>
              <a:rPr lang="pt-BR" b="1" dirty="0" smtClean="0"/>
              <a:t> IDA </a:t>
            </a:r>
            <a:r>
              <a:rPr lang="pt-BR" dirty="0" smtClean="0"/>
              <a:t>– O sensor </a:t>
            </a:r>
            <a:r>
              <a:rPr lang="pt-BR" dirty="0" err="1" smtClean="0"/>
              <a:t>intraoral</a:t>
            </a:r>
            <a:r>
              <a:rPr lang="pt-BR" dirty="0" smtClean="0"/>
              <a:t> </a:t>
            </a:r>
            <a:r>
              <a:rPr lang="pt-BR" dirty="0" err="1" smtClean="0"/>
              <a:t>New</a:t>
            </a:r>
            <a:r>
              <a:rPr lang="pt-BR" dirty="0" smtClean="0"/>
              <a:t> Ida conecta seu consultório ao futuro, otimizando os processos de captura de radiografias </a:t>
            </a:r>
            <a:r>
              <a:rPr lang="pt-BR" dirty="0" err="1" smtClean="0"/>
              <a:t>intraorais</a:t>
            </a:r>
            <a:r>
              <a:rPr lang="pt-BR" dirty="0" smtClean="0"/>
              <a:t> e gerenciando com total eficiência as imagens de seus pacientes.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4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newida.jpg"/>
          <p:cNvPicPr>
            <a:picLocks noChangeAspect="1"/>
          </p:cNvPicPr>
          <p:nvPr/>
        </p:nvPicPr>
        <p:blipFill>
          <a:blip r:embed="rId4"/>
          <a:srcRect t="12043" b="9021"/>
          <a:stretch>
            <a:fillRect/>
          </a:stretch>
        </p:blipFill>
        <p:spPr>
          <a:xfrm>
            <a:off x="2733949" y="4071942"/>
            <a:ext cx="3676103" cy="2655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HEALTECH: </a:t>
            </a:r>
            <a:r>
              <a:rPr lang="pt-BR" b="1" dirty="0" err="1" smtClean="0"/>
              <a:t>LockFit</a:t>
            </a:r>
            <a:r>
              <a:rPr lang="pt-BR" b="1" dirty="0" smtClean="0"/>
              <a:t>® Micro Mill® </a:t>
            </a:r>
            <a:r>
              <a:rPr lang="pt-BR" dirty="0" smtClean="0"/>
              <a:t>- Pela redução dos custos de manufatura dos unitários </a:t>
            </a:r>
            <a:r>
              <a:rPr lang="pt-BR" dirty="0" err="1" smtClean="0"/>
              <a:t>metalocerâmicos</a:t>
            </a:r>
            <a:r>
              <a:rPr lang="pt-BR" dirty="0" smtClean="0"/>
              <a:t>, o </a:t>
            </a:r>
            <a:r>
              <a:rPr lang="pt-BR" dirty="0" err="1" smtClean="0"/>
              <a:t>LockFit</a:t>
            </a:r>
            <a:r>
              <a:rPr lang="pt-BR" dirty="0" smtClean="0"/>
              <a:t>® Micro Mill® pode popularizar o acesso desse tipo de prótese à população.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5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PL.OI_.48052-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3048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5829312" cy="4389120"/>
          </a:xfrm>
        </p:spPr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NACIONAL OSSOS: </a:t>
            </a:r>
            <a:r>
              <a:rPr lang="pt-BR" b="1" dirty="0" smtClean="0"/>
              <a:t>Manequim Pré Molar com 3o Molar incluso e Gengiva </a:t>
            </a:r>
            <a:r>
              <a:rPr lang="pt-BR" dirty="0" smtClean="0"/>
              <a:t>- A  inserção de ossos artificiais em universidades e cursos de especializações contribui para diminuição de cadáveres utilizados em aulas práticas gerando a redução de contaminações em alunos e profissionais.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6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4100g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2071678"/>
            <a:ext cx="2166941" cy="35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Nova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886000"/>
            <a:ext cx="1609272" cy="972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36" y="5886000"/>
            <a:ext cx="1454864" cy="972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FINALISTA 2017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>
                <a:solidFill>
                  <a:schemeClr val="accent3">
                    <a:lumMod val="50000"/>
                  </a:schemeClr>
                </a:solidFill>
              </a:rPr>
              <a:t>SIN (SISTEMA DE IMPLANTE NACIONAL): </a:t>
            </a:r>
            <a:r>
              <a:rPr lang="pt-BR" b="1" dirty="0" smtClean="0"/>
              <a:t>Sistema de Implantes </a:t>
            </a:r>
            <a:r>
              <a:rPr lang="pt-BR" b="1" dirty="0" err="1" smtClean="0"/>
              <a:t>Unitite</a:t>
            </a:r>
            <a:r>
              <a:rPr lang="pt-BR" b="1" dirty="0" smtClean="0"/>
              <a:t> </a:t>
            </a:r>
            <a:r>
              <a:rPr lang="pt-BR" b="1" dirty="0" err="1" smtClean="0"/>
              <a:t>Hanano</a:t>
            </a:r>
            <a:r>
              <a:rPr lang="pt-BR" b="1" dirty="0" smtClean="0"/>
              <a:t> </a:t>
            </a:r>
            <a:r>
              <a:rPr lang="pt-BR" dirty="0" smtClean="0"/>
              <a:t>- Primeiro implante </a:t>
            </a:r>
            <a:r>
              <a:rPr lang="pt-BR" dirty="0" err="1" smtClean="0"/>
              <a:t>osseointegrável</a:t>
            </a:r>
            <a:r>
              <a:rPr lang="pt-BR" dirty="0" smtClean="0"/>
              <a:t> odontológico desenvolvido com nanotecnologia de superfície e câmaras de cicatrização produzido no Brasil. </a:t>
            </a:r>
            <a:endParaRPr lang="pt-BR" dirty="0"/>
          </a:p>
        </p:txBody>
      </p:sp>
      <p:sp>
        <p:nvSpPr>
          <p:cNvPr id="1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3966" y="61620"/>
            <a:ext cx="428596" cy="285728"/>
          </a:xfrm>
        </p:spPr>
        <p:txBody>
          <a:bodyPr/>
          <a:lstStyle/>
          <a:p>
            <a:fld id="{B7697399-6414-44AE-A689-7D1EF61DFCCD}" type="slidenum">
              <a:rPr lang="pt-BR" sz="2000" b="1" smtClean="0">
                <a:solidFill>
                  <a:schemeClr val="bg1"/>
                </a:solidFill>
                <a:latin typeface="+mj-lt"/>
              </a:rPr>
              <a:pPr/>
              <a:t>7</a:t>
            </a:fld>
            <a:endParaRPr lang="pt-BR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Imagem 6" descr="S.I.N.-Sistema-de-Implante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884" y="4000504"/>
            <a:ext cx="3164232" cy="280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47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Personalizada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73763"/>
      </a:accent1>
      <a:accent2>
        <a:srgbClr val="0F6FC6"/>
      </a:accent2>
      <a:accent3>
        <a:srgbClr val="009DD9"/>
      </a:accent3>
      <a:accent4>
        <a:srgbClr val="0B9B74"/>
      </a:accent4>
      <a:accent5>
        <a:srgbClr val="7CCA62"/>
      </a:accent5>
      <a:accent6>
        <a:srgbClr val="A5C249"/>
      </a:accent6>
      <a:hlink>
        <a:srgbClr val="F49100"/>
      </a:hlink>
      <a:folHlink>
        <a:srgbClr val="009DD9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TC102455519[[fn=Inverno]]</Template>
  <TotalTime>5871</TotalTime>
  <Words>194</Words>
  <Application>Microsoft Office PowerPoint</Application>
  <PresentationFormat>Apresentação na tela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Fluxo</vt:lpstr>
      <vt:lpstr>Apresentação do PowerPoint</vt:lpstr>
      <vt:lpstr>Apresentação do PowerPoint</vt:lpstr>
      <vt:lpstr>FINALISTA 2017</vt:lpstr>
      <vt:lpstr>FINALISTA 2017</vt:lpstr>
      <vt:lpstr>FINALISTA 2017</vt:lpstr>
      <vt:lpstr>FINALISTA 2017</vt:lpstr>
      <vt:lpstr>FINALISTA 2017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Neurotec</dc:creator>
  <cp:lastModifiedBy>Elaine Oliveira</cp:lastModifiedBy>
  <cp:revision>676</cp:revision>
  <cp:lastPrinted>2013-03-02T13:28:21Z</cp:lastPrinted>
  <dcterms:created xsi:type="dcterms:W3CDTF">2012-03-01T18:10:16Z</dcterms:created>
  <dcterms:modified xsi:type="dcterms:W3CDTF">2017-07-12T17:32:46Z</dcterms:modified>
</cp:coreProperties>
</file>